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68" r:id="rId4"/>
    <p:sldMasterId id="2147483780" r:id="rId5"/>
    <p:sldMasterId id="2147483804" r:id="rId6"/>
    <p:sldMasterId id="2147483816" r:id="rId7"/>
    <p:sldMasterId id="2147483967" r:id="rId8"/>
  </p:sldMasterIdLst>
  <p:notesMasterIdLst>
    <p:notesMasterId r:id="rId39"/>
  </p:notesMasterIdLst>
  <p:sldIdLst>
    <p:sldId id="318" r:id="rId9"/>
    <p:sldId id="320" r:id="rId10"/>
    <p:sldId id="347" r:id="rId11"/>
    <p:sldId id="348" r:id="rId12"/>
    <p:sldId id="325" r:id="rId13"/>
    <p:sldId id="354" r:id="rId14"/>
    <p:sldId id="355" r:id="rId15"/>
    <p:sldId id="356" r:id="rId16"/>
    <p:sldId id="357" r:id="rId17"/>
    <p:sldId id="360" r:id="rId18"/>
    <p:sldId id="368" r:id="rId19"/>
    <p:sldId id="369" r:id="rId20"/>
    <p:sldId id="371" r:id="rId21"/>
    <p:sldId id="359" r:id="rId22"/>
    <p:sldId id="362" r:id="rId23"/>
    <p:sldId id="363" r:id="rId24"/>
    <p:sldId id="364" r:id="rId25"/>
    <p:sldId id="365" r:id="rId26"/>
    <p:sldId id="366" r:id="rId27"/>
    <p:sldId id="370" r:id="rId28"/>
    <p:sldId id="350" r:id="rId29"/>
    <p:sldId id="351" r:id="rId30"/>
    <p:sldId id="352" r:id="rId31"/>
    <p:sldId id="353" r:id="rId32"/>
    <p:sldId id="345" r:id="rId33"/>
    <p:sldId id="372" r:id="rId34"/>
    <p:sldId id="302" r:id="rId35"/>
    <p:sldId id="341" r:id="rId36"/>
    <p:sldId id="336" r:id="rId37"/>
    <p:sldId id="34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740"/>
    <a:srgbClr val="FF0066"/>
    <a:srgbClr val="800000"/>
    <a:srgbClr val="3333CC"/>
    <a:srgbClr val="008A00"/>
    <a:srgbClr val="006600"/>
    <a:srgbClr val="00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9" autoAdjust="0"/>
    <p:restoredTop sz="69581" autoAdjust="0"/>
  </p:normalViewPr>
  <p:slideViewPr>
    <p:cSldViewPr>
      <p:cViewPr>
        <p:scale>
          <a:sx n="75" d="100"/>
          <a:sy n="75" d="100"/>
        </p:scale>
        <p:origin x="-1068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525B61-2734-4CE3-9C62-4EBADCAF7D7D}" type="datetimeFigureOut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627119-A40D-471B-9C97-43531B8F8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3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1200"/>
              <a:t>Симоненко Л.С. учитель информатики МОУ СОШ 92 г.Кемерово</a:t>
            </a:r>
          </a:p>
        </p:txBody>
      </p:sp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AF866F-7C4B-4272-AEBB-23ACB58A8C17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1200"/>
              <a:t>Симоненко Л.С. учитель информатики МОУ СОШ 92 г.Кемерово</a:t>
            </a:r>
          </a:p>
        </p:txBody>
      </p:sp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581DFC-C147-4ABD-A205-139B76C2F23B}" type="slidenum">
              <a:rPr lang="ru-RU" sz="1200"/>
              <a:pPr algn="r"/>
              <a:t>28</a:t>
            </a:fld>
            <a:endParaRPr lang="ru-RU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4B79-EDA9-4C88-A077-6C552DAA3F2F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67F-C19D-4330-A09A-8A294F66C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3EF8-63C0-41D9-89E8-62BE4E43E40B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4CAC-8488-49A3-B5DB-1BE585871D85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662C-DDDE-4E2B-9CE0-54545B68B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61AB-A70A-430E-9F5D-09F0994C79F0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9D4412-831D-4A35-B8B4-B85F5C0C2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F8D5-7178-4159-BE82-17F3412A7DB9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1F902F-A6A0-4A55-B43F-4AA04D655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2FD48-B1DC-4268-9D73-437AB341C5D7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8039F8E-2F38-4A31-BF45-B6BB0D66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96EF-6C95-44BB-A97E-2A067BAEAA27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95994B-A73A-4F16-9183-A22CDBAA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9A0-B882-4DCE-8B11-A35150A8D1B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8B8313-FCF0-4543-8E4C-786803300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2EBE-5C6A-4203-A214-F09CAA3CEF39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1E3010-4C9B-472E-A9BD-AEB6371FB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A278-645C-4EA6-AC38-89CA122A9863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81DB9B-1B66-42F2-9676-F60FA82E0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B27F-6219-48EA-AC83-088D3971BBB5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043C51-0D80-4C8D-9510-00254BA4E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795BE-7C29-4214-A85D-4BBB5376BAF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439DA6-FEC4-4290-8A85-E999529E5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9885-4353-48C3-A782-61CE301C41B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6232-9C98-4AC2-A95F-D4DFFF56C11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7C26-C47E-4435-9DFE-FBD343F1E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F868-316A-4A3F-80EC-D9FB1DBB71C3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ABD41A6-6BCC-4231-BD28-B7FA379DF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6248400" cy="24384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614045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F500E-BE84-486E-AE2B-97DBC6BC938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9900"/>
                </a:solidFill>
                <a:latin typeface="Arial" charset="0"/>
              </a:defRPr>
            </a:lvl1pPr>
          </a:lstStyle>
          <a:p>
            <a:pPr>
              <a:defRPr/>
            </a:pPr>
            <a:fld id="{3A3CC749-3553-45DB-BE47-C6B326088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568C-1E5A-4226-9753-6FB988F39B86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2F599F-146C-4637-A920-2FA38485E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209800"/>
            <a:ext cx="38862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1EE01-B892-464E-A9F6-A57F2E09CFB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194CDC-6E53-4011-866E-C2CE935BF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A87-B9C7-4639-AB8A-93D79318B558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55F003-36BA-4716-9163-525B7FC3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BB7E-5587-4C31-82E5-E7A415EAB17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4716D0-44F0-48F6-AF5D-9E805FBB4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383-8A10-4C68-83B1-0E75E41C44C0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A71074-70E6-46FC-9807-873756834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0CCE-338D-475A-B5AC-2498EF70E245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844742B-B33C-4532-9A14-1D2D52B7B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2E5A-103A-46FD-A3F9-531A3DAE8043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3FB94D-FCF5-4B8B-81E4-B227524A5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77DD-3109-40A7-92A1-B5A91815A052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DAA2E7F-752A-4BF5-A3AF-CDBD231E9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4A8E-0274-41A4-AF63-26F7DB2D57C5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8B93-5478-4E4E-BAB1-C27E716A46C6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6463C-921E-427D-822D-CFCC06E51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868363"/>
            <a:ext cx="1981200" cy="5151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868363"/>
            <a:ext cx="5791200" cy="51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86240-1876-424E-8E8D-28DD02C91A3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6B9C8C-C627-4333-A4D7-3727369B9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10685C-E032-46AC-8287-46B377CCED5C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221D57-09A2-48DC-B734-CEFD58109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9FA98A-0F63-4884-B4D4-F54A703028E9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369C41E-6C2B-49AC-BF64-6DF6E4905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DD34907-DE2F-48CE-A5F1-3817710D0027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07FE6DD-2963-41C9-80D7-92ACA49E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EB386D-2F38-4020-82CB-5D49EC65F49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7A29C8A-B936-4E5C-A028-6E9354EB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D61E38-494E-4E5A-8932-9AEC1A9F622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DFAFBA-5EB8-497F-BEBD-E2FD7052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6062C5A-99AB-474B-A474-115C6B95DE48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C07452-450A-47CB-8059-30875834D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D5E535B-E449-47CC-9979-5644F7C7BA8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407A59-CB99-4BBA-B261-F1C4EE608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D2162B-BBEF-4965-A591-ED7915098AB7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436F39-C464-4136-9D0C-20F1C4F90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5661EF-227B-44B7-90B9-D7DEE28707A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17DDDDC-164B-468B-8BDA-60AA6465E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15D7-3E21-4E02-A011-3F1CD41F892F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FA6B-0E8D-4CC4-8F8D-4CFA6FA3EC1F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7BE0-14DD-492D-9780-504E79BA8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1B7CA3-B9C5-41D1-8C08-D6BD0710DE9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04387E-2BDA-4585-A37D-F24896987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33FC199-B525-4F94-84D4-70265DE1FB3A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3652518-5EB4-4C8B-B05F-AAE8D1468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16743FE-2523-4D24-BB37-329DED1E4BC5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AD6FE2ED-EBBD-4881-AF05-967022367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E2692AD-2BCB-4E40-97B8-A01071DF4C30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B842650-22DD-46B6-A541-11339B8EE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90FAEB3-2C62-4DF4-A1E5-9D8CAB6CD269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553C830-4178-4064-BBB1-3DFF5548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4F7ECB2-0D7C-4520-BFA9-82D739F4490E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2A1B82B-14A3-43CB-BD14-D84C41745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93865E5-156D-4196-92F7-386E02F28356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7C438A5-3A97-44A8-A9E5-6C84DACF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B247971-81A6-4000-9496-E8ABF716C3E2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5708D0D-B858-43F4-8570-8ECE6F88B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FAC55A8-6C61-41F3-9015-60EB9F205BE2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CEA33AFB-5DD3-4FC8-A090-D4AB467B1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B3210E2-CC0B-4342-A3F0-C0FAF084CF7E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338F0F8-DE45-4DA3-890C-6ACE4DDC3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60F9C-DE42-4F52-A248-7564B0A4A74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A9709-FD9C-432B-9D76-27B95BFF4743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8923-2A7F-417B-AB6A-38973FA79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1695-63AE-4622-9774-B24E3FB1D6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97F4-834B-4CD8-8D60-1488EC413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9DE2-615B-40FD-BA04-37D3E913EB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E722-0EEA-4F94-9EF9-B9E5723003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6BFA6-4FEF-4597-8143-29EE29AFFB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4A8C-774A-42E3-BE4E-FFE8C387E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A357-AC4D-44E7-AC8D-A0DB5CE716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86F8-BC06-43A3-A571-E39FA6D77F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Click icon to add picture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D4574-814D-4F6C-BDBB-562D7D8C58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4A7C-DE70-40EF-AB3E-53DA7E0154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9543-6567-41DC-9B22-131A8E92E19F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782C-B000-478D-BAEC-3729BC58BC5E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4780-7CD1-4D4E-93E2-685E57D0D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395C9-CBF2-4DF0-92E7-6EB0893642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5874-1B7D-45AB-BCEE-83BC297A48DF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5A2BB-F569-4C09-A76E-BB97DC8686FD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26AC-2C57-43E5-B255-FA1D6B16AFC5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E285-5AD0-4A69-A282-8D8FCEEFE95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C1A08-594F-49B2-A796-89CFB941372F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44ED-23BE-40D5-A41F-F55864FBC00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846D7-EC48-418C-AD62-E0B51430DEA2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D82D-28CC-462E-8AF2-F3AC6FEA852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0B415-CE73-4A81-BECC-F2ABBAFE6E0D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46B79-436D-47D7-8EE8-19A9168AC24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CDFA-455F-4926-B7C7-E55D2C5175B3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D928A-97C1-4095-B409-64DCC2BF9BA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4D2B-F0E0-4A3C-B0A4-EFEAF7D16884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E003-4FAA-4502-8B83-F7BE1E2D9D9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r-Latn-C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BA1EB-93CE-4BAA-97EA-DCA65605E2B7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79CE-195B-423C-B39B-2A21434AACEA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2754E-187D-44D7-8BE9-83D2468683DF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D22BE-9CDF-4938-84F0-4EDD29FAEB07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25E-F25D-4E7C-9945-50B57F36322F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CB32A-4C6B-42E6-8828-3CD48651EE8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ECAE-4D06-4EBB-B0D2-AB7730709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sr-Latn-C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  <a:endParaRPr lang="sr-Latn-C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1D8C-5DC8-4EC5-9D95-B24C3DB6CF4E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79EC3-B1C3-4B9F-A734-6CBF52B3677E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B64F-340D-4285-818B-6F802DAC0B5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EEED-827A-4FE6-B044-BE80F07975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201F-6BAD-48F5-A957-BDA98532D0D9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3C7CB-9350-4B8C-87EA-0C825913CAF4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DB15-FB3A-4274-9294-22F264A58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3468-ADA0-45E6-8554-045E99F8B88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1E1B-1295-4055-80D2-782BB5708624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84B4-45E8-4812-8BA4-E88560D2D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7E50D6C-CDC3-42AA-B0D7-9941BBE13EA0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54DDB10-0DBF-4265-B735-DA5D421700CB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A6CC33-F999-4861-BD9D-4C7F3192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CC9900"/>
                </a:solidFill>
              </a:defRPr>
            </a:lvl1pPr>
          </a:lstStyle>
          <a:p>
            <a:pPr>
              <a:defRPr/>
            </a:pPr>
            <a:fld id="{2F61C4AC-56DC-4851-AC7D-3E53CD3D3B71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C99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9C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C4ED9C3-5DF8-4BE4-95C2-62FE71C90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868363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92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CC9900"/>
                </a:solidFill>
              </a:defRPr>
            </a:lvl1pPr>
          </a:lstStyle>
          <a:p>
            <a:pPr>
              <a:defRPr/>
            </a:pPr>
            <a:fld id="{8EAE00A0-F525-4778-8F17-FAD9B4EDCA87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CC99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9C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AE1798C-ED73-40E0-A364-F8FFA01A3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BF0F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FCC8158-8C37-481B-97DF-D548771CD5FD}" type="datetime1">
              <a:rPr lang="ru-RU"/>
              <a:pPr>
                <a:defRPr/>
              </a:pPr>
              <a:t>04.05.2013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295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295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E2F9B77-AD94-47A5-95C4-680F25947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Now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7AD9995-3610-42DD-A926-65559C52A708}" type="datetime1">
              <a:rPr lang="ru-RU"/>
              <a:pPr>
                <a:defRPr/>
              </a:pPr>
              <a:t>04.05.2013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84C8AB-A09E-4DB7-A960-BF9D69BE3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5C04982C-01DC-4618-ACAF-CD7706EA60F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8CD1153E-EC28-4B51-8D16-D5DD04FEC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Образец текста</a:t>
            </a:r>
          </a:p>
          <a:p>
            <a:pPr lvl="1"/>
            <a:r>
              <a:rPr lang="sr-Latn-CS" smtClean="0"/>
              <a:t>Второй уровень</a:t>
            </a:r>
          </a:p>
          <a:p>
            <a:pPr lvl="2"/>
            <a:r>
              <a:rPr lang="sr-Latn-CS" smtClean="0"/>
              <a:t>Третий уровень</a:t>
            </a:r>
          </a:p>
          <a:p>
            <a:pPr lvl="3"/>
            <a:r>
              <a:rPr lang="sr-Latn-CS" smtClean="0"/>
              <a:t>Четвертый уровень</a:t>
            </a:r>
          </a:p>
          <a:p>
            <a:pPr lvl="4"/>
            <a:r>
              <a:rPr lang="sr-Latn-C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495BD2-5325-400B-AB31-4135EE29A199}" type="datetime1">
              <a:rPr lang="ru-RU"/>
              <a:pPr>
                <a:defRPr/>
              </a:pPr>
              <a:t>04.05.2013</a:t>
            </a:fld>
            <a:endParaRPr lang="sr-Latn-C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8EA94A8-75FE-45D3-8780-27FC06E0390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/>
            </a:scene3d>
            <a:sp3d contourW="12700"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r>
              <a:rPr lang="ru-RU" dirty="0" smtClean="0"/>
              <a:t>Click to edit Master title style</a:t>
            </a:r>
            <a:endParaRPr lang="ru-RU" dirty="0"/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777C84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7B1B64F-340D-4285-818B-6F802DAC0B5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2555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3C3E4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777C84">
                    <a:lumMod val="5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4D94C0E2-29F1-4D39-9BD3-30003ED385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E75C0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75C01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3200" kern="1200">
          <a:solidFill>
            <a:srgbClr val="3C3E4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rgbClr val="3C3E4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400" kern="1200">
          <a:solidFill>
            <a:srgbClr val="3C3E4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2000" kern="1200">
          <a:solidFill>
            <a:srgbClr val="3C3E4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2000" kern="1200">
          <a:solidFill>
            <a:srgbClr val="3C3E4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5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8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5"/>
        </a:buBlip>
        <a:defRPr sz="16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4"/>
        </a:buBlip>
        <a:defRPr sz="1400" kern="1200">
          <a:solidFill>
            <a:schemeClr val="accent6">
              <a:lumMod val="50000"/>
            </a:schemeClr>
          </a:solidFill>
          <a:latin typeface="+mn-lt"/>
          <a:ea typeface="Tahoma" pitchFamily="34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ani220876.narod.ru/34c196b8adb4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-1"/>
            <a:ext cx="9144000" cy="6843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29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cs typeface="Arial" charset="0"/>
            </a:endParaRPr>
          </a:p>
        </p:txBody>
      </p:sp>
      <p:sp>
        <p:nvSpPr>
          <p:cNvPr id="82947" name="WordArt 4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7924800" cy="26670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Інструменти</a:t>
            </a:r>
            <a:r>
              <a:rPr lang="uk-UA" sz="3600" b="1" kern="10" dirty="0" smtClean="0">
                <a:ln w="31750">
                  <a:solidFill>
                    <a:srgbClr val="80574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для</a:t>
            </a:r>
            <a:r>
              <a:rPr lang="uk-UA" sz="3600" b="1" kern="10" dirty="0" smtClean="0">
                <a:ln w="31750">
                  <a:solidFill>
                    <a:srgbClr val="80574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створення</a:t>
            </a:r>
            <a:r>
              <a:rPr lang="uk-UA" sz="3600" b="1" kern="10" dirty="0" smtClean="0">
                <a:ln w="31750">
                  <a:solidFill>
                    <a:srgbClr val="80574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графічних</a:t>
            </a:r>
            <a:r>
              <a:rPr lang="uk-UA" sz="3600" b="1" kern="10" dirty="0" smtClean="0">
                <a:ln w="31750">
                  <a:solidFill>
                    <a:srgbClr val="80574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об’єктів. </a:t>
            </a:r>
          </a:p>
          <a:p>
            <a:pPr algn="ctr"/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Палітра</a:t>
            </a:r>
            <a:r>
              <a:rPr lang="uk-UA" sz="3600" b="1" kern="10" dirty="0" smtClean="0">
                <a:ln w="31750">
                  <a:solidFill>
                    <a:srgbClr val="80574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uk-UA" sz="3600" b="1" kern="10" spc="50" dirty="0" smtClean="0">
                <a:ln w="31750" cmpd="sng">
                  <a:solidFill>
                    <a:srgbClr val="80574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mpact"/>
              </a:rPr>
              <a:t>кольорів</a:t>
            </a:r>
            <a:endParaRPr lang="uk-UA" sz="3600" b="1" kern="10" dirty="0">
              <a:ln w="31750" cmpd="sng">
                <a:solidFill>
                  <a:srgbClr val="805740"/>
                </a:solidFill>
                <a:prstDash val="solid"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82948" name="Picture 8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743200" y="4267200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500" b="1" dirty="0" smtClean="0">
                <a:latin typeface="Times New Roman" pitchFamily="18" charset="0"/>
              </a:rPr>
              <a:t>Презентацію п</a:t>
            </a:r>
            <a:r>
              <a:rPr lang="uk-UA" sz="1500" b="1" dirty="0" smtClean="0">
                <a:latin typeface="Times New Roman" pitchFamily="18" charset="0"/>
              </a:rPr>
              <a:t>ідготувала</a:t>
            </a:r>
          </a:p>
          <a:p>
            <a:pPr>
              <a:spcBef>
                <a:spcPct val="50000"/>
              </a:spcBef>
            </a:pPr>
            <a:r>
              <a:rPr lang="uk-UA" sz="1500" b="1" dirty="0" smtClean="0">
                <a:latin typeface="Times New Roman" pitchFamily="18" charset="0"/>
              </a:rPr>
              <a:t>учитель інформатики</a:t>
            </a:r>
          </a:p>
          <a:p>
            <a:pPr>
              <a:spcBef>
                <a:spcPct val="50000"/>
              </a:spcBef>
            </a:pPr>
            <a:r>
              <a:rPr lang="uk-UA" sz="1500" b="1" dirty="0" smtClean="0">
                <a:latin typeface="Times New Roman" pitchFamily="18" charset="0"/>
              </a:rPr>
              <a:t>Краматорської </a:t>
            </a:r>
            <a:r>
              <a:rPr lang="uk-UA" sz="1500" b="1" dirty="0">
                <a:latin typeface="Times New Roman" pitchFamily="18" charset="0"/>
              </a:rPr>
              <a:t>ЗОШ І-ІІІ ступенів №25 з профільним навчанням</a:t>
            </a:r>
          </a:p>
          <a:p>
            <a:pPr>
              <a:spcBef>
                <a:spcPct val="50000"/>
              </a:spcBef>
            </a:pPr>
            <a:r>
              <a:rPr lang="uk-UA" sz="1500" b="1" dirty="0">
                <a:latin typeface="Times New Roman" pitchFamily="18" charset="0"/>
              </a:rPr>
              <a:t>Борисенко Маргарита </a:t>
            </a:r>
            <a:r>
              <a:rPr lang="uk-UA" sz="1500" b="1" dirty="0" smtClean="0">
                <a:latin typeface="Times New Roman" pitchFamily="18" charset="0"/>
              </a:rPr>
              <a:t>Юріївна.</a:t>
            </a:r>
            <a:endParaRPr lang="ru-RU" sz="15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7956376" y="214313"/>
            <a:ext cx="973312" cy="973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7414" name="Picture 6" descr="D:\ИНФО\картинки\15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5265738" y="4648200"/>
            <a:ext cx="2405062" cy="1531938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415" name="Picture 7" descr="D:\ИНФО\картинки\6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1371600" y="4572000"/>
            <a:ext cx="2765425" cy="1685925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1128713" y="1697038"/>
            <a:ext cx="6872287" cy="2417762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0" name="Прямая со стрелкой 9"/>
          <p:cNvCxnSpPr/>
          <p:nvPr/>
        </p:nvCxnSpPr>
        <p:spPr>
          <a:xfrm>
            <a:off x="1676400" y="1346200"/>
            <a:ext cx="0" cy="863600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1084263"/>
            <a:ext cx="142240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Піпетка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4699000" y="4843463"/>
            <a:ext cx="0" cy="863600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73935" y="152400"/>
            <a:ext cx="5157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80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Вибір кольору</a:t>
            </a:r>
            <a:endParaRPr lang="uk-UA" sz="4800"/>
          </a:p>
        </p:txBody>
      </p:sp>
      <p:sp>
        <p:nvSpPr>
          <p:cNvPr id="4" name="Прямоугольник 3"/>
          <p:cNvSpPr/>
          <p:nvPr/>
        </p:nvSpPr>
        <p:spPr>
          <a:xfrm>
            <a:off x="3375660" y="4952339"/>
            <a:ext cx="2514600" cy="690206"/>
          </a:xfrm>
          <a:prstGeom prst="rect">
            <a:avLst/>
          </a:prstGeom>
          <a:solidFill>
            <a:srgbClr val="42008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Приклад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6" descr="D:\ИНФО\Рисуем на ПК в начальной школе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513" y="3665538"/>
            <a:ext cx="507206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57250" y="0"/>
            <a:ext cx="749935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4800" kern="12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n-ea"/>
                <a:cs typeface="+mn-cs"/>
              </a:rPr>
              <a:t>Масштаб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9D8"/>
              </a:clrFrom>
              <a:clrTo>
                <a:srgbClr val="ECE9D8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8028385" y="285750"/>
            <a:ext cx="829866" cy="829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193675" y="4027488"/>
            <a:ext cx="3286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uk-UA" sz="2400">
                <a:solidFill>
                  <a:srgbClr val="000000"/>
                </a:solidFill>
                <a:cs typeface="Times New Roman" pitchFamily="18" charset="0"/>
              </a:rPr>
              <a:t>Лупа — дозволяє роздивитися те, що ви намалювали під збільшенням. Максимальна величина збільшення — 8х. </a:t>
            </a:r>
            <a:endParaRPr lang="uk-UA" sz="2400">
              <a:cs typeface="Times New Roman" pitchFamily="18" charset="0"/>
            </a:endParaRPr>
          </a:p>
        </p:txBody>
      </p:sp>
      <p:pic>
        <p:nvPicPr>
          <p:cNvPr id="95237" name="Picture 6" descr="D:\ИНФО\Рисуем на ПК в начальной школе\Безымянны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1447800"/>
            <a:ext cx="1357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D:\ИНФО\Рисуем на ПК в начальной школе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0" y="2438400"/>
            <a:ext cx="1857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430213" y="1079500"/>
            <a:ext cx="3113087" cy="2735263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1" name="Прямая со стрелкой 10"/>
          <p:cNvCxnSpPr/>
          <p:nvPr/>
        </p:nvCxnSpPr>
        <p:spPr>
          <a:xfrm>
            <a:off x="1284288" y="730250"/>
            <a:ext cx="0" cy="863600"/>
          </a:xfrm>
          <a:prstGeom prst="straightConnector1">
            <a:avLst/>
          </a:prstGeom>
          <a:ln w="762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438" y="330200"/>
            <a:ext cx="142240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Лупа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17770" y="2975967"/>
            <a:ext cx="2514600" cy="690206"/>
          </a:xfrm>
          <a:prstGeom prst="rect">
            <a:avLst/>
          </a:prstGeom>
          <a:solidFill>
            <a:srgbClr val="42008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Приклад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0355" name="Picture 4"/>
          <p:cNvPicPr>
            <a:picLocks noChangeAspect="1" noChangeArrowheads="1"/>
          </p:cNvPicPr>
          <p:nvPr/>
        </p:nvPicPr>
        <p:blipFill>
          <a:blip r:embed="rId2"/>
          <a:srcRect t="7594"/>
          <a:stretch>
            <a:fillRect/>
          </a:stretch>
        </p:blipFill>
        <p:spPr bwMode="auto">
          <a:xfrm>
            <a:off x="0" y="233363"/>
            <a:ext cx="91440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88" y="1000125"/>
            <a:ext cx="8253412" cy="1514475"/>
          </a:xfrm>
        </p:spPr>
        <p:txBody>
          <a:bodyPr/>
          <a:lstStyle/>
          <a:p>
            <a:r>
              <a:rPr lang="uk-UA" sz="9600" b="1" i="1" smtClean="0">
                <a:solidFill>
                  <a:srgbClr val="3366FF"/>
                </a:solidFill>
                <a:latin typeface="Comic Sans MS" pitchFamily="66" charset="0"/>
              </a:rPr>
              <a:t>Розминка</a:t>
            </a:r>
            <a:endParaRPr lang="ru-RU" sz="9600" smtClean="0">
              <a:solidFill>
                <a:srgbClr val="3366FF"/>
              </a:solidFill>
            </a:endParaRPr>
          </a:p>
        </p:txBody>
      </p:sp>
      <p:pic>
        <p:nvPicPr>
          <p:cNvPr id="5" name="Picture 20" descr="CRCTR6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514600"/>
            <a:ext cx="2832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3427" name="Picture 5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4"/>
          <p:cNvPicPr>
            <a:picLocks noChangeAspect="1" noChangeArrowheads="1"/>
          </p:cNvPicPr>
          <p:nvPr/>
        </p:nvPicPr>
        <p:blipFill>
          <a:blip r:embed="rId2"/>
          <a:srcRect t="6963" r="-621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4"/>
          <p:cNvPicPr>
            <a:picLocks noChangeAspect="1" noChangeArrowheads="1"/>
          </p:cNvPicPr>
          <p:nvPr/>
        </p:nvPicPr>
        <p:blipFill>
          <a:blip r:embed="rId2"/>
          <a:srcRect t="6963" r="1364"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/>
          <p:cNvPicPr>
            <a:picLocks noChangeAspect="1" noChangeArrowheads="1"/>
          </p:cNvPicPr>
          <p:nvPr/>
        </p:nvPicPr>
        <p:blipFill>
          <a:blip r:embed="rId2"/>
          <a:srcRect t="6963" r="-621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/>
          <p:cNvPicPr>
            <a:picLocks noChangeAspect="1" noChangeArrowheads="1"/>
          </p:cNvPicPr>
          <p:nvPr/>
        </p:nvPicPr>
        <p:blipFill>
          <a:blip r:embed="rId2"/>
          <a:srcRect t="6963" r="-621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338" y="447993"/>
            <a:ext cx="8067924" cy="7037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Гимнастика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для улучшения слуха</a:t>
            </a:r>
            <a:br>
              <a:rPr lang="ru-RU" dirty="0" smtClean="0">
                <a:latin typeface="+mj-lt"/>
              </a:rPr>
            </a:br>
            <a:endParaRPr lang="ru-RU" dirty="0" smtClean="0">
              <a:effectLst/>
              <a:latin typeface="+mj-lt"/>
            </a:endParaRPr>
          </a:p>
        </p:txBody>
      </p:sp>
      <p:sp>
        <p:nvSpPr>
          <p:cNvPr id="108546" name="Содержимое 2"/>
          <p:cNvSpPr>
            <a:spLocks/>
          </p:cNvSpPr>
          <p:nvPr/>
        </p:nvSpPr>
        <p:spPr bwMode="auto">
          <a:xfrm>
            <a:off x="152400" y="12192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Пригибаем верхнюю часть уха вниз. Разгибаем, пригибаем, словно бы раскатывая и скатывая ушко. Ушки должны стать теплыми.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Найдите ямочку возле козелка. Нажали на ямочки сразу обоих ушек — отпустили, нажали, отпустили.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Нажали пальчиками на мочки, помассировали, отпустили.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Массируем круговыми движениями все ухо, в одну сторону, в другую сторону. Массировать нужно одновременно оба уха.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Сделали веточку из безымянного и указательного пальцев, засунули туда свои ушки и — вверх-вниз, вверх-вниз — так, чтобы передняя и задняя стороны ваших ушек хорошенько массировались.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Начинаем дергать себя за ушки — сначала 20 раз вниз, а потом беремся за серединку и дергаем вверх тоже 20 раз.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Снова возьмитесь за мочку уха и хорошенько ее помассируйте.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Потяните ушки в сторону — снова 20 раз.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Font typeface="Wingdings" pitchFamily="2" charset="2"/>
              <a:buChar char="8"/>
            </a:pPr>
            <a:r>
              <a:rPr lang="ru-RU" sz="1600" b="1">
                <a:solidFill>
                  <a:srgbClr val="292400"/>
                </a:solidFill>
                <a:latin typeface="Verdana" pitchFamily="34" charset="0"/>
              </a:rPr>
              <a:t> Теперь выгибаем их вперед, а затем в обратную сторону (20 раз).</a:t>
            </a:r>
            <a:endParaRPr lang="ru-RU" sz="1600" b="1">
              <a:solidFill>
                <a:srgbClr val="3C3E4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109571" name="Группа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95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90600"/>
              <a:ext cx="91440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492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572" name="Рисунок 7" descr="pic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1905000" y="457200"/>
            <a:ext cx="6248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000" b="1" u="sng">
                <a:solidFill>
                  <a:srgbClr val="FF0000"/>
                </a:solidFill>
                <a:cs typeface="Arial" charset="0"/>
              </a:rPr>
              <a:t>Фізкультхвилинка</a:t>
            </a:r>
            <a:r>
              <a:rPr lang="uk-UA" sz="5000" b="1">
                <a:cs typeface="Arial" charset="0"/>
              </a:rPr>
              <a:t> </a:t>
            </a:r>
            <a:endParaRPr lang="ru-RU" sz="5000" b="1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uk-UA" sz="7000" i="1" u="sng" smtClean="0">
                <a:solidFill>
                  <a:srgbClr val="FF0066"/>
                </a:solidFill>
                <a:latin typeface="Comic Sans MS" pitchFamily="66" charset="0"/>
              </a:rPr>
              <a:t>Практична робота за комп’ютером</a:t>
            </a:r>
            <a:endParaRPr lang="ru-RU" sz="700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10594" name="Picture 16" descr="bs0118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0"/>
            <a:ext cx="3567113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601" y="1500188"/>
            <a:ext cx="3990536" cy="3505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93775" y="207962"/>
            <a:ext cx="7367614" cy="10156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u="sng" kern="1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Times New Roman"/>
              </a:rPr>
              <a:t>Релаксація</a:t>
            </a:r>
            <a:endParaRPr lang="ru-RU" sz="60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09600" y="1774825"/>
            <a:ext cx="4114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4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Вправа 1.  </a:t>
            </a:r>
            <a:r>
              <a:rPr lang="uk-UA" sz="20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Повільно поводіть очима зліва направо і справа наліво по З рази.</a:t>
            </a:r>
          </a:p>
          <a:p>
            <a:endParaRPr lang="ru-RU" sz="2400" b="1" dirty="0">
              <a:solidFill>
                <a:srgbClr val="660033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Вправа 2.  </a:t>
            </a:r>
            <a:r>
              <a:rPr lang="uk-UA" sz="20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Повільно перевести погляд вгору-вниз, потім навпаки по З рази.</a:t>
            </a:r>
          </a:p>
          <a:p>
            <a:pPr eaLnBrk="0" hangingPunct="0"/>
            <a:endParaRPr lang="uk-UA" sz="2400" b="1" dirty="0">
              <a:solidFill>
                <a:srgbClr val="660033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24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Вправа 3. </a:t>
            </a:r>
            <a:r>
              <a:rPr lang="uk-UA" sz="2000" b="1" dirty="0">
                <a:solidFill>
                  <a:srgbClr val="660033"/>
                </a:solidFill>
                <a:ea typeface="Calibri" pitchFamily="34" charset="0"/>
                <a:cs typeface="Times New Roman" pitchFamily="18" charset="0"/>
              </a:rPr>
              <a:t>Уявіть перед собою велосипедне колесо, помітьте на ньому певну точку і слідкуйте за обертанням цієї уявної точки. </a:t>
            </a:r>
            <a:endParaRPr lang="uk-UA" sz="2400" b="1" dirty="0">
              <a:solidFill>
                <a:srgbClr val="660033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mg-fotki.yandex.ru/get/5607/zaharo8.2/0_705b0_8a755c7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95538"/>
            <a:ext cx="2019300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87450" y="293370"/>
            <a:ext cx="7499350" cy="1611629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uk-UA" sz="480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n-ea"/>
                <a:cs typeface="+mn-cs"/>
              </a:rPr>
              <a:t>Опиши свій настрії на уроці</a:t>
            </a:r>
            <a:endParaRPr lang="uk-UA" sz="480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202" name="Picture 10" descr="http://maddeewiberg.blogg.se/images/2011/happy-face1_1578742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2209800"/>
            <a:ext cx="1993900" cy="214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212" name="Picture 20" descr="http://www.smayli.ru/data/smiles/emocii-33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4363" y="3505200"/>
            <a:ext cx="2590800" cy="233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uk-UA" sz="4000" b="1" smtClean="0">
                <a:solidFill>
                  <a:srgbClr val="800000"/>
                </a:solidFill>
                <a:latin typeface="Comic Sans MS" pitchFamily="66" charset="0"/>
              </a:rPr>
              <a:t>Завдання з рубрики “Для розумників і розумниць”</a:t>
            </a:r>
          </a:p>
        </p:txBody>
      </p:sp>
      <p:pic>
        <p:nvPicPr>
          <p:cNvPr id="86018" name="Рисунок 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828800"/>
            <a:ext cx="7848600" cy="2632075"/>
          </a:xfrm>
        </p:spPr>
      </p:pic>
      <p:pic>
        <p:nvPicPr>
          <p:cNvPr id="86019" name="Picture 8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4958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8" descr="34c196b8adb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0950" y="0"/>
            <a:ext cx="408305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5" descr="Mumi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505200"/>
            <a:ext cx="28575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8252" y="1931913"/>
            <a:ext cx="4863239" cy="5586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uk-UA" sz="800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  <a:ea typeface="+mn-ea"/>
                <a:cs typeface="+mn-cs"/>
              </a:rPr>
              <a:t>Дякую за урок</a:t>
            </a:r>
            <a:endParaRPr lang="uk-UA" sz="800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uk-UA" b="1" smtClean="0">
                <a:solidFill>
                  <a:srgbClr val="800000"/>
                </a:solidFill>
                <a:latin typeface="Comic Sans MS" pitchFamily="66" charset="0"/>
              </a:rPr>
              <a:t>Дайте відповіді </a:t>
            </a:r>
            <a:br>
              <a:rPr lang="uk-UA" b="1" smtClean="0">
                <a:solidFill>
                  <a:srgbClr val="800000"/>
                </a:solidFill>
                <a:latin typeface="Comic Sans MS" pitchFamily="66" charset="0"/>
              </a:rPr>
            </a:br>
            <a:r>
              <a:rPr lang="uk-UA" b="1" smtClean="0">
                <a:solidFill>
                  <a:srgbClr val="800000"/>
                </a:solidFill>
                <a:latin typeface="Comic Sans MS" pitchFamily="66" charset="0"/>
              </a:rPr>
              <a:t>на запитання</a:t>
            </a:r>
            <a:r>
              <a:rPr lang="ru-RU" smtClean="0"/>
              <a:t> </a:t>
            </a:r>
          </a:p>
        </p:txBody>
      </p:sp>
      <p:pic>
        <p:nvPicPr>
          <p:cNvPr id="87042" name="Picture 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1336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8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22320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7" descr="Мальчик задумал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209800"/>
            <a:ext cx="2254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1356479"/>
            <a:ext cx="79248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uk-UA" sz="6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Інструменти графічного</a:t>
            </a:r>
            <a:r>
              <a:rPr lang="ru-RU" sz="6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редактора </a:t>
            </a:r>
            <a:r>
              <a:rPr lang="en-US" sz="6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Paint</a:t>
            </a:r>
            <a:endParaRPr lang="ru-RU" sz="6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 noChangeArrowheads="1"/>
          </p:cNvPicPr>
          <p:nvPr/>
        </p:nvPicPr>
        <p:blipFill>
          <a:blip r:embed="rId2"/>
          <a:srcRect t="6963" r="-621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 noChangeArrowheads="1"/>
          </p:cNvPicPr>
          <p:nvPr/>
        </p:nvPicPr>
        <p:blipFill>
          <a:blip r:embed="rId2"/>
          <a:srcRect t="6963"/>
          <a:stretch>
            <a:fillRect/>
          </a:stretch>
        </p:blipFill>
        <p:spPr bwMode="auto">
          <a:xfrm>
            <a:off x="0" y="187325"/>
            <a:ext cx="914400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ыльные пузыри_фиолет">
  <a:themeElements>
    <a:clrScheme name="мыльные пузыри_фиолет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мыльные пузыри_фиоле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мыльные пузыри_фиолет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мыльные пузыри_фиолет">
  <a:themeElements>
    <a:clrScheme name="мыльные пузыри_фиолет 12">
      <a:dk1>
        <a:srgbClr val="CC9900"/>
      </a:dk1>
      <a:lt1>
        <a:srgbClr val="FFF9CF"/>
      </a:lt1>
      <a:dk2>
        <a:srgbClr val="996600"/>
      </a:dk2>
      <a:lt2>
        <a:srgbClr val="808080"/>
      </a:lt2>
      <a:accent1>
        <a:srgbClr val="E9E3B7"/>
      </a:accent1>
      <a:accent2>
        <a:srgbClr val="333399"/>
      </a:accent2>
      <a:accent3>
        <a:srgbClr val="FFFBE4"/>
      </a:accent3>
      <a:accent4>
        <a:srgbClr val="AE8200"/>
      </a:accent4>
      <a:accent5>
        <a:srgbClr val="F2EFD8"/>
      </a:accent5>
      <a:accent6>
        <a:srgbClr val="2D2D8A"/>
      </a:accent6>
      <a:hlink>
        <a:srgbClr val="009999"/>
      </a:hlink>
      <a:folHlink>
        <a:srgbClr val="669900"/>
      </a:folHlink>
    </a:clrScheme>
    <a:fontScheme name="мыльные пузыри_фиолет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мыльные пузыри_фиолет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ыльные пузыри_фиолет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ыльные пузыри_фиолет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чки">
  <a:themeElements>
    <a:clrScheme name="Office Theme 13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остые шаблоны (112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pt0000043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01090286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cademic_ID03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cademic_ID03">
      <a:majorFont>
        <a:latin typeface=""/>
        <a:ea typeface=""/>
        <a:cs typeface="Arial"/>
      </a:majorFont>
      <a:minorFont>
        <a:latin typeface=""/>
        <a:ea typeface=""/>
        <a:cs typeface="Tahoma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156</Words>
  <Application>Microsoft Office PowerPoint</Application>
  <PresentationFormat>Экран (4:3)</PresentationFormat>
  <Paragraphs>42</Paragraphs>
  <Slides>30</Slides>
  <Notes>2</Notes>
  <HiddenSlides>3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Оформление по умолчанию</vt:lpstr>
      <vt:lpstr>мыльные пузыри_фиолет</vt:lpstr>
      <vt:lpstr>1_мыльные пузыри_фиолет</vt:lpstr>
      <vt:lpstr>очки</vt:lpstr>
      <vt:lpstr>простые шаблоны (112)</vt:lpstr>
      <vt:lpstr>Ppt0000043</vt:lpstr>
      <vt:lpstr>01090286</vt:lpstr>
      <vt:lpstr>Academic_ID03</vt:lpstr>
      <vt:lpstr>Презентация PowerPoint</vt:lpstr>
      <vt:lpstr>Розминка</vt:lpstr>
      <vt:lpstr>Завдання з рубрики “Для розумників і розумниць”</vt:lpstr>
      <vt:lpstr>Дайте відповіді  на запитання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Масштаб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Гимнастика  для улучшения слуха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біологія</dc:subject>
  <dc:creator>Зелінська К.О.</dc:creator>
  <cp:lastModifiedBy>User</cp:lastModifiedBy>
  <cp:revision>101</cp:revision>
  <cp:lastPrinted>1601-01-01T00:00:00Z</cp:lastPrinted>
  <dcterms:created xsi:type="dcterms:W3CDTF">1601-01-01T00:00:00Z</dcterms:created>
  <dcterms:modified xsi:type="dcterms:W3CDTF">2013-05-04T16:48:07Z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